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6357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702" y="96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646331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dirty="0"/>
              <a:t>H2</a:t>
            </a:r>
            <a:endParaRPr lang="fr-FR" b="1" dirty="0"/>
          </a:p>
          <a:p>
            <a:r>
              <a:rPr lang="fr-FR" b="1" dirty="0"/>
              <a:t>Appel à Projet : Briques technologiques et démonstrateurs hydrogène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Briques technologiques et démonstrateurs H2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18394</TotalTime>
  <Words>1618</Words>
  <Application>Microsoft Office PowerPoint</Application>
  <PresentationFormat>Grand écran</PresentationFormat>
  <Paragraphs>208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Briques technologiques et démonstrateurs H2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DEWEZ Romain</cp:lastModifiedBy>
  <cp:revision>823</cp:revision>
  <cp:lastPrinted>2017-04-19T15:45:38Z</cp:lastPrinted>
  <dcterms:created xsi:type="dcterms:W3CDTF">2015-06-10T16:17:23Z</dcterms:created>
  <dcterms:modified xsi:type="dcterms:W3CDTF">2023-03-17T11:04:01Z</dcterms:modified>
</cp:coreProperties>
</file>